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8F10A-B125-FC1C-2561-A2E5E24BF4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F8FAE1-862C-2160-379A-BA14636FB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1384D8-ED88-D934-BDFB-A9FBF1E6C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93D861-E5E2-BA27-F23C-799EA7CA2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91FD19-A6F3-8819-C4BF-067F24EFD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043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219425-D0D4-7305-8BAD-A69EB54FD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C97AF5-98D2-0761-23BA-1458375C1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49B27C-A775-3451-2E49-D8729BFF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646F4C-0057-A18E-2A51-F93EE41A3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401B9B-5611-9B49-4C1F-D9BE77980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69280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625F3-468B-14DF-02D0-31FA8EFE4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75BCB2-1F82-69F9-7604-FCD0B6825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559966-6020-E6C5-83C4-B0E3B2D49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AE0CD7-A613-F39D-F1E1-67A80923A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78B2F4-0A02-0091-A76C-F06A1A4B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656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1C61B9-4021-BE54-1F5E-9B235C68E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3C485-1BD9-F033-C582-42B480E1D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DEBCE3-9C0B-2044-2580-7655811AC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1ECABB0-830C-2A10-7CC9-02B26F5F3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3EE77F-2458-618A-6F1E-A934CA7CA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D21EDA-CB25-CA2F-14A9-1B6691FE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04397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A560B6-FEF7-5BD4-28AF-B9380875A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4168F6-D037-18E7-C17C-53E99AFFA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DB7C06-D7C6-2C75-F886-29139CDD7E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2481AC-5D62-A696-5946-F9C35D1ED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415AD1E-0EC8-B1E8-9CBE-6FCA4E11E3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33CF955-05A9-B26E-A337-6F2206D8E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54A88C9-F533-8099-2488-984554092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B1C2A71-3D66-A50D-0FEC-B3E47485C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059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E0B4BF-58B4-8D51-9972-C33A3075B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8DB883-B0D2-EB89-5D38-BC109F21B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252DE6-A48C-54FB-D050-9EC13A2AE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FC6B4D5-BD8B-2849-5039-2A26E35BF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1907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4555710-2115-DD21-C940-8C99BBFD0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B71361E-181B-CCDB-9496-28144F5B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ED1F49-AA42-AEAB-F8F8-799EA0349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2999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04859-B1C4-E2CB-D389-AB46BAD0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63D72A-D5E3-1197-FD5C-55FA94684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50AE00B-0C38-A266-6C91-91D550899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8C226E-373E-F4CA-D177-1B68F148E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8FA15B-4F84-6838-AA2E-5EACCC46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CD0483-2367-8573-0E40-8FCF9587E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406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5DC2C7-31F1-DAA0-6D9F-14572B63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484CD35-8724-3794-6AF9-BCABDAA237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F606718-20C2-B037-AF0A-E3D0B8184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0BAC23D-1A03-018D-CB18-0C651B0C2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5F4FFFA-1620-AACE-E0EB-D23E10AE1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8C07984-8AD3-5751-58F3-F66E6D703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635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8C60D4-4834-AF00-EA58-132D670FE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404851-C090-FDB6-3F3E-D769BFFDD0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B2CAD-D242-B18A-AAD9-970579154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18990-B3E9-41D0-58DF-BE28BAA87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3E3D3E-DB6C-73DA-B721-77824E884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945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CA23E8E-4712-9CDC-0039-7670A98C53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B929921-DDF5-7376-6404-EBE554D451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FE2F5B-DC64-0C7F-6088-B55411128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A9C7DA-30A8-FF0B-FC94-14158E93A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185C8D-D214-68A4-B0F4-1CA0E1283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318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05577D-F093-86C9-E990-2987A52C5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37133B-6D33-11AB-E279-E31AF2F2A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1222C7-BECF-2C2D-328C-854C583F51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2C0709-6FE1-BDE8-7606-52C9A708B3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F39D27-A816-69BA-2692-3BB69FFA81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018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3D77AF-FEA3-7A38-7B69-F3931425BC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669C7E46-1BF4-5963-57C3-DBB228674928}"/>
              </a:ext>
            </a:extLst>
          </p:cNvPr>
          <p:cNvGrpSpPr/>
          <p:nvPr/>
        </p:nvGrpSpPr>
        <p:grpSpPr>
          <a:xfrm>
            <a:off x="296693" y="428013"/>
            <a:ext cx="11598613" cy="6322979"/>
            <a:chOff x="0" y="0"/>
            <a:chExt cx="12192000" cy="685800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EED7EF01-24C4-2620-C2E7-BF48C7F698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B2B660AE-DB99-6FDD-FD4E-9AB777526240}"/>
                </a:ext>
              </a:extLst>
            </p:cNvPr>
            <p:cNvSpPr/>
            <p:nvPr/>
          </p:nvSpPr>
          <p:spPr>
            <a:xfrm>
              <a:off x="9986253" y="1748141"/>
              <a:ext cx="817124" cy="527218"/>
            </a:xfrm>
            <a:prstGeom prst="ellipse">
              <a:avLst/>
            </a:prstGeom>
            <a:noFill/>
            <a:ln w="952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4" name="CuadroTexto 3">
            <a:extLst>
              <a:ext uri="{FF2B5EF4-FFF2-40B4-BE49-F238E27FC236}">
                <a16:creationId xmlns:a16="http://schemas.microsoft.com/office/drawing/2014/main" id="{1C6484AC-2267-79E1-4926-99273D7D3322}"/>
              </a:ext>
            </a:extLst>
          </p:cNvPr>
          <p:cNvSpPr txBox="1"/>
          <p:nvPr/>
        </p:nvSpPr>
        <p:spPr>
          <a:xfrm>
            <a:off x="4387173" y="0"/>
            <a:ext cx="3978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INFORME DE COBERTURA 2024</a:t>
            </a:r>
          </a:p>
        </p:txBody>
      </p:sp>
    </p:spTree>
    <p:extLst>
      <p:ext uri="{BB962C8B-B14F-4D97-AF65-F5344CB8AC3E}">
        <p14:creationId xmlns:p14="http://schemas.microsoft.com/office/powerpoint/2010/main" val="22307072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</Words>
  <Application>Microsoft Office PowerPoint</Application>
  <PresentationFormat>Panorámica</PresentationFormat>
  <Paragraphs>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Susana Landazuri</dc:creator>
  <cp:lastModifiedBy>Susana Landazuri</cp:lastModifiedBy>
  <cp:revision>10</cp:revision>
  <dcterms:created xsi:type="dcterms:W3CDTF">2025-02-25T17:11:41Z</dcterms:created>
  <dcterms:modified xsi:type="dcterms:W3CDTF">2025-02-25T19:20:45Z</dcterms:modified>
</cp:coreProperties>
</file>