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F8F10A-B125-FC1C-2561-A2E5E24BF4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3F8FAE1-862C-2160-379A-BA14636FBD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1384D8-ED88-D934-BDFB-A9FBF1E6C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93D861-E5E2-BA27-F23C-799EA7CA23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C91FD19-A6F3-8819-C4BF-067F24EFD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6043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219425-D0D4-7305-8BAD-A69EB54FD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C97AF5-98D2-0761-23BA-1458375C1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449B27C-A775-3451-2E49-D8729BFFF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646F4C-0057-A18E-2A51-F93EE41A3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401B9B-5611-9B49-4C1F-D9BE77980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69280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3625F3-468B-14DF-02D0-31FA8EFE4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875BCB2-1F82-69F9-7604-FCD0B6825F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6559966-6020-E6C5-83C4-B0E3B2D49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AE0CD7-A613-F39D-F1E1-67A80923A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78B2F4-0A02-0091-A76C-F06A1A4BC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86566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1C61B9-4021-BE54-1F5E-9B235C68E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EB3C485-1BD9-F033-C582-42B480E1D8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1DEBCE3-9C0B-2044-2580-7655811AC4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1ECABB0-830C-2A10-7CC9-02B26F5F3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93EE77F-2458-618A-6F1E-A934CA7CA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CD21EDA-CB25-CA2F-14A9-1B6691FEC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04397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A560B6-FEF7-5BD4-28AF-B9380875A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84168F6-D037-18E7-C17C-53E99AFFA5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2DB7C06-D7C6-2C75-F886-29139CDD7E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22481AC-5D62-A696-5946-F9C35D1EDA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415AD1E-0EC8-B1E8-9CBE-6FCA4E11E3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33CF955-05A9-B26E-A337-6F2206D8E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454A88C9-F533-8099-2488-984554092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B1C2A71-3D66-A50D-0FEC-B3E47485C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5059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E0B4BF-58B4-8D51-9972-C33A3075B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B8DB883-B0D2-EB89-5D38-BC109F21B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7252DE6-A48C-54FB-D050-9EC13A2AE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FC6B4D5-BD8B-2849-5039-2A26E35BF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51907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4555710-2115-DD21-C940-8C99BBFD0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AB71361E-181B-CCDB-9496-28144F5B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EED1F49-AA42-AEAB-F8F8-799EA0349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02999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C04859-B1C4-E2CB-D389-AB46BAD0B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663D72A-D5E3-1197-FD5C-55FA94684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50AE00B-0C38-A266-6C91-91D5508993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98C226E-373E-F4CA-D177-1B68F148E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D8FA15B-4F84-6838-AA2E-5EACCC46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3CD0483-2367-8573-0E40-8FCF9587E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4067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5DC2C7-31F1-DAA0-6D9F-14572B63E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F484CD35-8724-3794-6AF9-BCABDAA237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F606718-20C2-B037-AF0A-E3D0B8184E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0BAC23D-1A03-018D-CB18-0C651B0C2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5F4FFFA-1620-AACE-E0EB-D23E10AE1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8C07984-8AD3-5751-58F3-F66E6D703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6635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8C60D4-4834-AF00-EA58-132D670FE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D404851-C090-FDB6-3F3E-D769BFFDD0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4B2CAD-D242-B18A-AAD9-970579154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918990-B3E9-41D0-58DF-BE28BAA87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3E3D3E-DB6C-73DA-B721-77824E884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9459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CA23E8E-4712-9CDC-0039-7670A98C53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B929921-DDF5-7376-6404-EBE554D451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6FE2F5B-DC64-0C7F-6088-B55411128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A9C7DA-30A8-FF0B-FC94-14158E93A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6185C8D-D214-68A4-B0F4-1CA0E1283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83184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705577D-F093-86C9-E990-2987A52C5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937133B-6D33-11AB-E279-E31AF2F2A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1222C7-BECF-2C2D-328C-854C583F51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F4EA72-A025-4CB2-BE65-871DBB8C156D}" type="datetimeFigureOut">
              <a:rPr lang="es-CO" smtClean="0"/>
              <a:t>25/02/2025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D2C0709-6FE1-BDE8-7606-52C9A708B3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EF39D27-A816-69BA-2692-3BB69FFA81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B20669-1BBD-4BD9-9173-E4277B99A4A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10185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78A094E9-35F1-8415-A3D9-D952033224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CED62D31-26C6-3811-712C-9A621E70485B}"/>
              </a:ext>
            </a:extLst>
          </p:cNvPr>
          <p:cNvSpPr txBox="1"/>
          <p:nvPr/>
        </p:nvSpPr>
        <p:spPr>
          <a:xfrm>
            <a:off x="4306111" y="206197"/>
            <a:ext cx="3579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/>
              <a:t>COBERTURA 2024</a:t>
            </a:r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id="{F5907EFC-26EC-E1B5-DB1E-E766C8738234}"/>
              </a:ext>
            </a:extLst>
          </p:cNvPr>
          <p:cNvGrpSpPr/>
          <p:nvPr/>
        </p:nvGrpSpPr>
        <p:grpSpPr>
          <a:xfrm>
            <a:off x="0" y="992220"/>
            <a:ext cx="12192000" cy="5256179"/>
            <a:chOff x="0" y="992220"/>
            <a:chExt cx="12192000" cy="5256179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D722C95A-A11B-CDAA-F690-AB3DD4472E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6786"/>
            <a:stretch/>
          </p:blipFill>
          <p:spPr>
            <a:xfrm>
              <a:off x="0" y="992220"/>
              <a:ext cx="12192000" cy="5256179"/>
            </a:xfrm>
            <a:prstGeom prst="rect">
              <a:avLst/>
            </a:prstGeom>
          </p:spPr>
        </p:pic>
        <p:sp>
          <p:nvSpPr>
            <p:cNvPr id="8" name="Flecha: a la derecha 7">
              <a:extLst>
                <a:ext uri="{FF2B5EF4-FFF2-40B4-BE49-F238E27FC236}">
                  <a16:creationId xmlns:a16="http://schemas.microsoft.com/office/drawing/2014/main" id="{E4FCC7EC-939D-3E8E-59A3-83F07137D3F2}"/>
                </a:ext>
              </a:extLst>
            </p:cNvPr>
            <p:cNvSpPr/>
            <p:nvPr/>
          </p:nvSpPr>
          <p:spPr>
            <a:xfrm>
              <a:off x="2281136" y="4426085"/>
              <a:ext cx="262647" cy="155643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10" name="Flecha: a la derecha 9">
              <a:extLst>
                <a:ext uri="{FF2B5EF4-FFF2-40B4-BE49-F238E27FC236}">
                  <a16:creationId xmlns:a16="http://schemas.microsoft.com/office/drawing/2014/main" id="{44C63631-36A3-DD0B-B894-1125C744071D}"/>
                </a:ext>
              </a:extLst>
            </p:cNvPr>
            <p:cNvSpPr/>
            <p:nvPr/>
          </p:nvSpPr>
          <p:spPr>
            <a:xfrm>
              <a:off x="570689" y="4802221"/>
              <a:ext cx="262647" cy="155643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11" name="Flecha: a la derecha 10">
              <a:extLst>
                <a:ext uri="{FF2B5EF4-FFF2-40B4-BE49-F238E27FC236}">
                  <a16:creationId xmlns:a16="http://schemas.microsoft.com/office/drawing/2014/main" id="{E538EF4F-0731-2A1B-F3B5-8EB4FF0DACB3}"/>
                </a:ext>
              </a:extLst>
            </p:cNvPr>
            <p:cNvSpPr/>
            <p:nvPr/>
          </p:nvSpPr>
          <p:spPr>
            <a:xfrm>
              <a:off x="1627761" y="5149174"/>
              <a:ext cx="262647" cy="155643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</p:grpSp>
    </p:spTree>
    <p:extLst>
      <p:ext uri="{BB962C8B-B14F-4D97-AF65-F5344CB8AC3E}">
        <p14:creationId xmlns:p14="http://schemas.microsoft.com/office/powerpoint/2010/main" val="195493928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2</Words>
  <Application>Microsoft Office PowerPoint</Application>
  <PresentationFormat>Panorámica</PresentationFormat>
  <Paragraphs>1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Susana Landazuri</dc:creator>
  <cp:lastModifiedBy>Susana Landazuri</cp:lastModifiedBy>
  <cp:revision>9</cp:revision>
  <dcterms:created xsi:type="dcterms:W3CDTF">2025-02-25T17:11:41Z</dcterms:created>
  <dcterms:modified xsi:type="dcterms:W3CDTF">2025-02-25T21:05:06Z</dcterms:modified>
</cp:coreProperties>
</file>